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686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主要探讨了房子和家的区别。房子是指城市或乡村里有四面墙和屋顶的建筑物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而家是指有人居住的房子。家是有人和动物居住的地方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有特殊意义的房间和家庭活动的场所。家也是我们所属的社区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邻居之间互相照顾和共同举办活动。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05" y="1340768"/>
            <a:ext cx="10667203" cy="140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words “house” and “home” don’t mean the same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in towns and cities is a building with four walls and a roof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usually in a street with lots of other houses around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houses there are rooms for different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eat in the kitchen, sleep in the bedrooms, wash in the bathroom and relax in the living room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 home is a house full of people with their favorite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my favorite room is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all my things in it so it’s a bit untidy but I love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mom loves reading in the comfortable armchair in the living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Jasper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cat, lies under her feet by the hot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fireplace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younger sister Sally spends a lot of time in the garden—she loves playing there with her friends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big sister is away at university so her bedroom is the room for keeping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dad can cook really well so he’s usually in the kitchen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3906"/>
            <a:ext cx="11485848" cy="480336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I’m away from home, I sometimes feel homesick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思乡的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I miss all my music, my games, my books and my photos, but I also miss everyday family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is noisy in the morning before work 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when I get back in the evening, Jasper jumps on me with his dirty cat feet and there is the fantastic smell of my dad’s cooking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home is the people and animals who live in a house, and the things in the rooms that are special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activities we do, our feelings and the relaxing environment around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is also the community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part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take our neighbors’ dog, Milo, out and they look after Jasper when we’re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summer, when it’s not dark in the evenings, there’s a big party in our street with all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home is for me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段落大意题。根据第一段中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house in towns and cities is a building with four walls and a roof...rooms for different activities.”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,“house”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作为物理建筑的定义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包括房间功能及结构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如厨房、卧室等。故选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881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8225" algn="l"/>
                <a:tab pos="564673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Paragraph 1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house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home mean to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do in a house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686" y="1631250"/>
            <a:ext cx="3259493" cy="4244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6615" y="16380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younger sister Sally spends a lot of time in the garden—she loves playing there with her friends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作者的妹妹萨利喜欢在花园玩耍。故选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081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Sally’s favorite place at home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living 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garden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kitchen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bedroom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7100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523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“...I also miss everyday family activities...the fantastic smell of my dad’s cooking.”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作者思念家庭的日常活动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如早晨的喧闹和父亲做的饭的香味。故选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755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sometimes feel homesick when away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doesn’t live in a noisy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to share a room with her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doesn’t know how to cook her meals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misses her everyday family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2468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523" y="35135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细节多选题。根据末段总结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home is the people and animals who live in a house...It’s the activities we do, our feelings and the relaxing environment around us. But home is also the community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part of. 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家的要素包括人与宠物、家庭活动、社区关系、舒适环境等。故选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a home according to the writer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 building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university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a,b,d,f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a,b,c,f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a,c,d,e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a,b,c,e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838" y="884656"/>
            <a:ext cx="3021568" cy="4310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8553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686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2025-09-17T14:11:13Z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